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58" r:id="rId2"/>
  </p:sldIdLst>
  <p:sldSz cx="9601200" cy="12801600" type="A3"/>
  <p:notesSz cx="6865938" cy="9998075"/>
  <p:embeddedFontLst>
    <p:embeddedFont>
      <p:font typeface="Calibri Light" panose="020F0302020204030204" pitchFamily="34" charset="0"/>
      <p:regular r:id="rId3"/>
      <p:italic r:id="rId4"/>
    </p:embeddedFont>
    <p:embeddedFont>
      <p:font typeface="a디딤돌" panose="02020600000000000000" pitchFamily="18" charset="-127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맑은 고딕" panose="020B0503020000020004" pitchFamily="50" charset="-127"/>
      <p:regular r:id="rId10"/>
      <p:bold r:id="rId11"/>
    </p:embeddedFont>
    <p:embeddedFont>
      <p:font typeface="a말괄량이" panose="02020600000000000000" pitchFamily="18" charset="-127"/>
      <p:regular r:id="rId12"/>
    </p:embeddedFont>
    <p:embeddedFont>
      <p:font typeface="a소나무M" panose="02020600000000000000" pitchFamily="18" charset="-127"/>
      <p:regular r:id="rId13"/>
    </p:embeddedFont>
  </p:embeddedFontLst>
  <p:defaultTextStyle>
    <a:defPPr>
      <a:defRPr lang="ko-KR"/>
    </a:defPPr>
    <a:lvl1pPr marL="0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1pPr>
    <a:lvl2pPr marL="610845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2pPr>
    <a:lvl3pPr marL="1221692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3pPr>
    <a:lvl4pPr marL="1832539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4pPr>
    <a:lvl5pPr marL="2443384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5pPr>
    <a:lvl6pPr marL="3054231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6pPr>
    <a:lvl7pPr marL="3665077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7pPr>
    <a:lvl8pPr marL="4275923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8pPr>
    <a:lvl9pPr marL="4886769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어두운 스타일 1 - 강조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2916" y="10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viewProps" Target="viewProp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981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4247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9136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6378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0151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2318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55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320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6607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5466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1639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C1A6F-43F7-4857-88A0-45C34D29477F}" type="datetimeFigureOut">
              <a:rPr lang="ko-KR" altLang="en-US" smtClean="0"/>
              <a:t>2020-01-22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6718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1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1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69073" y="600545"/>
            <a:ext cx="8898234" cy="19144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648" tIns="69323" rIns="138648" bIns="69323" rtlCol="0" anchor="ctr"/>
          <a:lstStyle/>
          <a:p>
            <a:pPr algn="ctr"/>
            <a:r>
              <a:rPr lang="en-US" altLang="ko-KR" sz="3618" b="1" dirty="0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2020 </a:t>
            </a:r>
            <a:r>
              <a:rPr lang="ko-KR" altLang="en-US" sz="3618" b="1" dirty="0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노인사회활동지원사업         </a:t>
            </a:r>
            <a:r>
              <a:rPr lang="ko-KR" altLang="en-US" sz="1809" b="1" dirty="0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       </a:t>
            </a:r>
            <a:endParaRPr lang="en-US" altLang="ko-KR" sz="1809" b="1" dirty="0">
              <a:latin typeface="a말괄량이" panose="02020600000000000000" pitchFamily="18" charset="-127"/>
              <a:ea typeface="a말괄량이" panose="02020600000000000000" pitchFamily="18" charset="-127"/>
              <a:cs typeface="THE외계인설명서" panose="02020503020101020101" pitchFamily="18" charset="-127"/>
            </a:endParaRPr>
          </a:p>
          <a:p>
            <a:pPr algn="ctr"/>
            <a:r>
              <a:rPr lang="ko-KR" altLang="en-US" sz="6978" b="1" dirty="0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 </a:t>
            </a:r>
            <a:r>
              <a:rPr lang="ko-KR" altLang="en-US" sz="6978" b="1" dirty="0" err="1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수호천사단</a:t>
            </a:r>
            <a:r>
              <a:rPr lang="ko-KR" altLang="en-US" sz="4652" b="1" dirty="0">
                <a:latin typeface="a말괄량이" panose="02020600000000000000" pitchFamily="18" charset="-127"/>
                <a:ea typeface="a말괄량이" panose="02020600000000000000" pitchFamily="18" charset="-127"/>
                <a:cs typeface="THE외계인설명서" panose="02020503020101020101" pitchFamily="18" charset="-127"/>
              </a:rPr>
              <a:t>    참여자 모집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768" y="12120401"/>
            <a:ext cx="4568845" cy="68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98693"/>
              </p:ext>
            </p:extLst>
          </p:nvPr>
        </p:nvGraphicFramePr>
        <p:xfrm>
          <a:off x="551993" y="5334375"/>
          <a:ext cx="8452522" cy="61242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18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33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55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신청자격</a:t>
                      </a:r>
                      <a:endParaRPr lang="ko-KR" altLang="en-US" sz="3100" b="0" dirty="0">
                        <a:solidFill>
                          <a:schemeClr val="tx1"/>
                        </a:solidFill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만 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65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세 이상</a:t>
                      </a:r>
                      <a:endParaRPr lang="ko-KR" altLang="en-US" sz="3100" b="0" dirty="0">
                        <a:solidFill>
                          <a:schemeClr val="tx1"/>
                        </a:solidFill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3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모집기간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01.16(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목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) ~ 01.23(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목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)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3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접수장소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복지관 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3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층 사무실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61681">
                <a:tc>
                  <a:txBody>
                    <a:bodyPr/>
                    <a:lstStyle/>
                    <a:p>
                      <a:pPr algn="ctr" latinLnBrk="1"/>
                      <a:endParaRPr lang="en-US" altLang="ko-KR" sz="310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algn="ctr" latinLnBrk="1"/>
                      <a:endParaRPr lang="en-US" altLang="ko-KR" sz="230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준비서류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13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   </a:t>
                      </a:r>
                      <a:endParaRPr lang="en-US" altLang="ko-KR" sz="310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marL="0" indent="0" algn="ctr" latinLnBrk="1">
                        <a:buNone/>
                      </a:pP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1. 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주민등록등본</a:t>
                      </a:r>
                      <a:endParaRPr lang="en-US" altLang="ko-KR" sz="310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marL="0" indent="0" algn="ctr" latinLnBrk="1">
                        <a:buNone/>
                      </a:pP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2. 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건강보험자격득실확인서</a:t>
                      </a:r>
                      <a:endParaRPr lang="en-US" altLang="ko-KR" sz="310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algn="ctr" latinLnBrk="1"/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3.</a:t>
                      </a:r>
                      <a:r>
                        <a:rPr lang="en-US" altLang="ko-KR" sz="3100" baseline="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 </a:t>
                      </a:r>
                      <a:r>
                        <a:rPr lang="ko-KR" altLang="en-US" sz="3100" baseline="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본인명의 통장</a:t>
                      </a:r>
                      <a:endParaRPr lang="en-US" altLang="ko-KR" sz="3100" baseline="0" dirty="0" smtClean="0">
                        <a:latin typeface="a소나무M" panose="02020600000000000000" pitchFamily="18" charset="-127"/>
                        <a:ea typeface="a소나무M" panose="02020600000000000000" pitchFamily="18" charset="-127"/>
                      </a:endParaRPr>
                    </a:p>
                    <a:p>
                      <a:pPr algn="ctr" latinLnBrk="1"/>
                      <a:r>
                        <a:rPr lang="en-US" altLang="ko-KR" sz="3100" baseline="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4.</a:t>
                      </a:r>
                      <a:r>
                        <a:rPr lang="ko-KR" altLang="en-US" sz="3100" baseline="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자격증 소지자의 경우 해당 자격증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3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활동기간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2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월 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~ 11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월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170973"/>
                  </a:ext>
                </a:extLst>
              </a:tr>
              <a:tr h="6473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활동시간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월 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60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시간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(</a:t>
                      </a:r>
                      <a:r>
                        <a:rPr lang="ko-KR" altLang="en-US" sz="3100" dirty="0" err="1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주휴수당</a:t>
                      </a:r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 별도</a:t>
                      </a:r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)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3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문의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100" dirty="0" smtClean="0">
                          <a:latin typeface="a소나무M" panose="02020600000000000000" pitchFamily="18" charset="-127"/>
                          <a:ea typeface="a소나무M" panose="02020600000000000000" pitchFamily="18" charset="-127"/>
                        </a:rPr>
                        <a:t>070-8676-3328</a:t>
                      </a:r>
                      <a:endParaRPr lang="ko-KR" altLang="en-US" sz="3100" dirty="0">
                        <a:latin typeface="a소나무M" panose="02020600000000000000" pitchFamily="18" charset="-127"/>
                        <a:ea typeface="a소나무M" panose="02020600000000000000" pitchFamily="18" charset="-127"/>
                        <a:cs typeface="THE외계인설명서" panose="02020503020101020101" pitchFamily="18" charset="-127"/>
                      </a:endParaRPr>
                    </a:p>
                  </a:txBody>
                  <a:tcPr marL="118169" marR="118169" marT="48007" marB="48007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377"/>
          <a:stretch/>
        </p:blipFill>
        <p:spPr>
          <a:xfrm>
            <a:off x="620095" y="1127793"/>
            <a:ext cx="582664" cy="139936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96"/>
          <a:stretch/>
        </p:blipFill>
        <p:spPr>
          <a:xfrm>
            <a:off x="5235960" y="1149210"/>
            <a:ext cx="636421" cy="13073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70949" y="2583431"/>
            <a:ext cx="84028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보육시설</a:t>
            </a:r>
            <a:r>
              <a:rPr lang="en-US" altLang="ko-KR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, </a:t>
            </a:r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재가노인복지시설</a:t>
            </a:r>
            <a:r>
              <a:rPr lang="en-US" altLang="ko-KR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 </a:t>
            </a:r>
          </a:p>
          <a:p>
            <a:pPr algn="ctr"/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노인가정파견</a:t>
            </a:r>
            <a:endParaRPr lang="en-US" altLang="ko-KR" sz="4400" dirty="0" smtClean="0">
              <a:latin typeface="a디딤돌" panose="02020600000000000000" pitchFamily="18" charset="-127"/>
              <a:ea typeface="a디딤돌" panose="02020600000000000000" pitchFamily="18" charset="-127"/>
            </a:endParaRPr>
          </a:p>
          <a:p>
            <a:pPr algn="ctr"/>
            <a:r>
              <a:rPr lang="en-US" altLang="ko-KR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(</a:t>
            </a:r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생활지원</a:t>
            </a:r>
            <a:r>
              <a:rPr lang="en-US" altLang="ko-KR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, </a:t>
            </a:r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업무보조</a:t>
            </a:r>
            <a:r>
              <a:rPr lang="en-US" altLang="ko-KR" sz="4400" dirty="0">
                <a:latin typeface="a디딤돌" panose="02020600000000000000" pitchFamily="18" charset="-127"/>
                <a:ea typeface="a디딤돌" panose="02020600000000000000" pitchFamily="18" charset="-127"/>
              </a:rPr>
              <a:t> </a:t>
            </a:r>
            <a:r>
              <a:rPr lang="ko-KR" altLang="en-US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등</a:t>
            </a:r>
            <a:r>
              <a:rPr lang="en-US" altLang="ko-KR" sz="44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)</a:t>
            </a:r>
            <a:endParaRPr lang="ko-KR" altLang="en-US" sz="4400" dirty="0">
              <a:latin typeface="a디딤돌" panose="02020600000000000000" pitchFamily="18" charset="-127"/>
              <a:ea typeface="a디딤돌" panose="02020600000000000000" pitchFamily="18" charset="-127"/>
            </a:endParaRPr>
          </a:p>
        </p:txBody>
      </p:sp>
      <p:sp>
        <p:nvSpPr>
          <p:cNvPr id="10" name="세로로 말린 두루마리 모양 9"/>
          <p:cNvSpPr/>
          <p:nvPr/>
        </p:nvSpPr>
        <p:spPr>
          <a:xfrm>
            <a:off x="-32388" y="0"/>
            <a:ext cx="9633588" cy="11995689"/>
          </a:xfrm>
          <a:prstGeom prst="verticalScroll">
            <a:avLst>
              <a:gd name="adj" fmla="val 3957"/>
            </a:avLst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551993" y="3183836"/>
            <a:ext cx="2061112" cy="1368946"/>
          </a:xfrm>
          <a:prstGeom prst="wedgeRoundRectCallout">
            <a:avLst>
              <a:gd name="adj1" fmla="val 74664"/>
              <a:gd name="adj2" fmla="val 871"/>
              <a:gd name="adj3" fmla="val 16667"/>
            </a:avLst>
          </a:prstGeom>
          <a:noFill/>
          <a:ln w="57150">
            <a:solidFill>
              <a:schemeClr val="accent4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551993" y="3339936"/>
            <a:ext cx="2061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 smtClean="0">
                <a:latin typeface="a디딤돌" panose="02020600000000000000" pitchFamily="18" charset="-127"/>
                <a:ea typeface="a디딤돌" panose="02020600000000000000" pitchFamily="18" charset="-127"/>
              </a:rPr>
              <a:t>수호천사단</a:t>
            </a:r>
            <a:r>
              <a:rPr lang="ko-KR" altLang="en-US" sz="32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 활동은</a:t>
            </a:r>
            <a:r>
              <a:rPr lang="en-US" altLang="ko-KR" sz="3200" dirty="0" smtClean="0">
                <a:latin typeface="a디딤돌" panose="02020600000000000000" pitchFamily="18" charset="-127"/>
                <a:ea typeface="a디딤돌" panose="02020600000000000000" pitchFamily="18" charset="-127"/>
              </a:rPr>
              <a:t>?</a:t>
            </a:r>
            <a:endParaRPr lang="ko-KR" altLang="en-US" sz="3200" dirty="0">
              <a:latin typeface="a디딤돌" panose="02020600000000000000" pitchFamily="18" charset="-127"/>
              <a:ea typeface="a디딤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053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</TotalTime>
  <Words>74</Words>
  <Application>Microsoft Office PowerPoint</Application>
  <PresentationFormat>A3 용지(297x420mm)</PresentationFormat>
  <Paragraphs>26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THE외계인설명서</vt:lpstr>
      <vt:lpstr>Calibri Light</vt:lpstr>
      <vt:lpstr>a디딤돌</vt:lpstr>
      <vt:lpstr>Calibri</vt:lpstr>
      <vt:lpstr>맑은 고딕</vt:lpstr>
      <vt:lpstr>a말괄량이</vt:lpstr>
      <vt:lpstr>a소나무M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전부경</dc:creator>
  <cp:lastModifiedBy>KIM MSUNNY</cp:lastModifiedBy>
  <cp:revision>19</cp:revision>
  <cp:lastPrinted>2020-01-17T08:22:05Z</cp:lastPrinted>
  <dcterms:created xsi:type="dcterms:W3CDTF">2018-03-13T05:14:24Z</dcterms:created>
  <dcterms:modified xsi:type="dcterms:W3CDTF">2020-01-22T01:27:25Z</dcterms:modified>
</cp:coreProperties>
</file>