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sldIdLst>
    <p:sldId id="258" r:id="rId2"/>
  </p:sldIdLst>
  <p:sldSz cx="9601200" cy="12801600" type="A3"/>
  <p:notesSz cx="6865938" cy="9998075"/>
  <p:embeddedFontLst>
    <p:embeddedFont>
      <p:font typeface="휴먼둥근헤드라인" panose="02030504000101010101" pitchFamily="18" charset="-127"/>
      <p:regular r:id="rId3"/>
    </p:embeddedFon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alibri Light" panose="020F0302020204030204" pitchFamily="34" charset="0"/>
      <p:regular r:id="rId8"/>
      <p:italic r:id="rId9"/>
    </p:embeddedFont>
  </p:embeddedFontLst>
  <p:defaultTextStyle>
    <a:defPPr>
      <a:defRPr lang="ko-KR"/>
    </a:defPPr>
    <a:lvl1pPr marL="0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1pPr>
    <a:lvl2pPr marL="610845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2pPr>
    <a:lvl3pPr marL="1221692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3pPr>
    <a:lvl4pPr marL="1832539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4pPr>
    <a:lvl5pPr marL="2443384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5pPr>
    <a:lvl6pPr marL="3054231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6pPr>
    <a:lvl7pPr marL="3665077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7pPr>
    <a:lvl8pPr marL="4275923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8pPr>
    <a:lvl9pPr marL="4886769" algn="l" defTabSz="1221692" rtl="0" eaLnBrk="1" latinLnBrk="1" hangingPunct="1">
      <a:defRPr sz="240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2" d="100"/>
          <a:sy n="62" d="100"/>
        </p:scale>
        <p:origin x="2916" y="126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viewProps" Target="viewProps.xml"/><Relationship Id="rId5" Type="http://schemas.openxmlformats.org/officeDocument/2006/relationships/font" Target="fonts/font3.fntdata"/><Relationship Id="rId10" Type="http://schemas.openxmlformats.org/officeDocument/2006/relationships/presProps" Target="presProps.xml"/><Relationship Id="rId4" Type="http://schemas.openxmlformats.org/officeDocument/2006/relationships/font" Target="fonts/font2.fntdata"/><Relationship Id="rId9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2020-09-07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83024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2020-09-07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4386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2020-09-07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46267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2020-09-07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24227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2020-09-07</a:t>
            </a:fld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88458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2020-09-07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91883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2020-09-07</a:t>
            </a:fld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86766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2020-09-07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16971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2020-09-07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9233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2020-09-07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4234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A6F-43F7-4857-88A0-45C34D29477F}" type="datetimeFigureOut">
              <a:rPr lang="ko-KR" altLang="en-US" smtClean="0"/>
              <a:t>2020-09-07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4589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C1A6F-43F7-4857-88A0-45C34D29477F}" type="datetimeFigureOut">
              <a:rPr lang="ko-KR" altLang="en-US" smtClean="0"/>
              <a:t>2020-09-07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E301B-51EB-4623-BF12-794EACF0FC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22248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60120" rtl="0" eaLnBrk="1" latinLnBrk="1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1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1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1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 rot="-60000">
            <a:off x="348580" y="267773"/>
            <a:ext cx="8898234" cy="143109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8648" tIns="69323" rIns="138648" bIns="69323" rtlCol="0" anchor="ctr"/>
          <a:lstStyle/>
          <a:p>
            <a:pPr algn="ctr"/>
            <a:endParaRPr lang="ko-KR" altLang="en-US" sz="3107" dirty="0"/>
          </a:p>
        </p:txBody>
      </p:sp>
      <p:sp>
        <p:nvSpPr>
          <p:cNvPr id="9" name="직사각형 8"/>
          <p:cNvSpPr/>
          <p:nvPr/>
        </p:nvSpPr>
        <p:spPr>
          <a:xfrm>
            <a:off x="359015" y="428150"/>
            <a:ext cx="8898234" cy="177991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8648" tIns="69323" rIns="138648" bIns="69323" rtlCol="0" anchor="ctr"/>
          <a:lstStyle/>
          <a:p>
            <a:pPr algn="ctr"/>
            <a:r>
              <a:rPr lang="en-US" altLang="ko-KR" sz="4523" b="1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2020 </a:t>
            </a:r>
            <a:r>
              <a:rPr lang="ko-KR" altLang="en-US" sz="4523" b="1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노인일자리사업</a:t>
            </a:r>
            <a:endParaRPr lang="en-US" altLang="ko-KR" sz="4523" b="1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pPr algn="ctr"/>
            <a:r>
              <a:rPr lang="en-US" altLang="ko-KR" sz="5686" b="1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‘</a:t>
            </a:r>
            <a:r>
              <a:rPr lang="ko-KR" altLang="en-US" sz="5686" b="1" dirty="0" err="1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그린라이프</a:t>
            </a:r>
            <a:r>
              <a:rPr lang="en-US" altLang="ko-KR" sz="5686" b="1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’</a:t>
            </a:r>
            <a:r>
              <a:rPr lang="ko-KR" altLang="en-US" sz="4652" b="1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참여자 모집 </a:t>
            </a:r>
            <a:endParaRPr lang="ko-KR" altLang="en-US" sz="6978" b="1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13" name="액자 12"/>
          <p:cNvSpPr/>
          <p:nvPr/>
        </p:nvSpPr>
        <p:spPr>
          <a:xfrm>
            <a:off x="882192" y="2329124"/>
            <a:ext cx="7826880" cy="1950427"/>
          </a:xfrm>
          <a:prstGeom prst="frame">
            <a:avLst>
              <a:gd name="adj1" fmla="val 6035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>
                <a:solidFill>
                  <a:schemeClr val="tx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향긋하고 피부에 좋은 천연비누를</a:t>
            </a:r>
            <a:endParaRPr lang="en-US" altLang="ko-KR" sz="3200" dirty="0">
              <a:solidFill>
                <a:schemeClr val="tx1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pPr algn="ctr"/>
            <a:r>
              <a:rPr lang="ko-KR" altLang="en-US" sz="3200" dirty="0">
                <a:solidFill>
                  <a:schemeClr val="tx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만들어 판매하세요</a:t>
            </a:r>
            <a:r>
              <a:rPr lang="en-US" altLang="ko-KR" sz="3200" dirty="0">
                <a:solidFill>
                  <a:schemeClr val="tx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! </a:t>
            </a:r>
          </a:p>
          <a:p>
            <a:pPr algn="ctr"/>
            <a:r>
              <a:rPr lang="ko-KR" altLang="en-US" sz="3200" dirty="0">
                <a:solidFill>
                  <a:schemeClr val="tx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힘찬 열정을 가진 참여자를 모집합니다</a:t>
            </a:r>
            <a:r>
              <a:rPr lang="en-US" altLang="ko-KR" sz="3200" dirty="0">
                <a:solidFill>
                  <a:schemeClr val="tx1"/>
                </a:solidFill>
                <a:latin typeface="a각설탕" panose="02020600000000000000" pitchFamily="18" charset="-127"/>
                <a:ea typeface="a각설탕" panose="02020600000000000000" pitchFamily="18" charset="-127"/>
              </a:rPr>
              <a:t>.</a:t>
            </a:r>
            <a:endParaRPr lang="ko-KR" altLang="en-US" sz="3200" dirty="0">
              <a:solidFill>
                <a:schemeClr val="tx1"/>
              </a:solidFill>
              <a:latin typeface="a각설탕" panose="02020600000000000000" pitchFamily="18" charset="-127"/>
              <a:ea typeface="a각설탕" panose="02020600000000000000" pitchFamily="18" charset="-127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686" y="12139268"/>
            <a:ext cx="4841822" cy="648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250" y="4418482"/>
            <a:ext cx="2383248" cy="1469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924" y="4279549"/>
            <a:ext cx="2326412" cy="1600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2562" y="4279548"/>
            <a:ext cx="2233356" cy="1570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4321664"/>
              </p:ext>
            </p:extLst>
          </p:nvPr>
        </p:nvGraphicFramePr>
        <p:xfrm>
          <a:off x="966752" y="5942930"/>
          <a:ext cx="7742321" cy="6275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97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625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64109">
                <a:tc>
                  <a:txBody>
                    <a:bodyPr/>
                    <a:lstStyle/>
                    <a:p>
                      <a:pPr algn="ctr" latinLnBrk="1"/>
                      <a:endParaRPr lang="en-US" altLang="ko-KR" sz="1200" b="0" dirty="0">
                        <a:solidFill>
                          <a:schemeClr val="tx1"/>
                        </a:solidFill>
                        <a:latin typeface="휴먼둥근헤드라인" panose="02030504000101010101" pitchFamily="18" charset="-127"/>
                        <a:ea typeface="휴먼둥근헤드라인" panose="02030504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2800" b="0" dirty="0">
                          <a:solidFill>
                            <a:schemeClr val="tx1"/>
                          </a:solidFill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신청자격</a:t>
                      </a:r>
                    </a:p>
                  </a:txBody>
                  <a:tcPr marL="118169" marR="118169" marT="48007" marB="4800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607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b="0" dirty="0">
                          <a:solidFill>
                            <a:schemeClr val="tx1"/>
                          </a:solidFill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만 </a:t>
                      </a:r>
                      <a:r>
                        <a:rPr lang="en-US" altLang="ko-KR" sz="2800" b="0" dirty="0">
                          <a:solidFill>
                            <a:schemeClr val="tx1"/>
                          </a:solidFill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60</a:t>
                      </a:r>
                      <a:r>
                        <a:rPr lang="ko-KR" altLang="en-US" sz="2800" b="0" dirty="0">
                          <a:solidFill>
                            <a:schemeClr val="tx1"/>
                          </a:solidFill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세 이상</a:t>
                      </a:r>
                      <a:r>
                        <a:rPr lang="en-US" altLang="ko-KR" sz="2800" b="0" dirty="0">
                          <a:solidFill>
                            <a:schemeClr val="tx1"/>
                          </a:solidFill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(</a:t>
                      </a:r>
                      <a:r>
                        <a:rPr lang="ko-KR" altLang="en-US" sz="2800" b="0" dirty="0">
                          <a:solidFill>
                            <a:schemeClr val="tx1"/>
                          </a:solidFill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직장가입자 제외</a:t>
                      </a:r>
                      <a:r>
                        <a:rPr lang="en-US" altLang="ko-KR" sz="2800" b="0" dirty="0">
                          <a:solidFill>
                            <a:schemeClr val="tx1"/>
                          </a:solidFill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)</a:t>
                      </a:r>
                    </a:p>
                  </a:txBody>
                  <a:tcPr marL="118169" marR="118169" marT="48007" marB="480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  <a:alpha val="36078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74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모집기간</a:t>
                      </a:r>
                    </a:p>
                  </a:txBody>
                  <a:tcPr marL="118169" marR="118169" marT="48007" marB="4800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607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01.21(</a:t>
                      </a:r>
                      <a:r>
                        <a:rPr lang="ko-KR" altLang="en-US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화</a:t>
                      </a:r>
                      <a:r>
                        <a:rPr lang="en-US" altLang="ko-KR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) ~ 01. 23(</a:t>
                      </a:r>
                      <a:r>
                        <a:rPr lang="ko-KR" altLang="en-US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목</a:t>
                      </a:r>
                      <a:r>
                        <a:rPr lang="en-US" altLang="ko-KR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)</a:t>
                      </a:r>
                      <a:endParaRPr lang="ko-KR" altLang="en-US" sz="3200" dirty="0">
                        <a:latin typeface="휴먼둥근헤드라인" panose="02030504000101010101" pitchFamily="18" charset="-127"/>
                        <a:ea typeface="휴먼둥근헤드라인" panose="02030504000101010101" pitchFamily="18" charset="-127"/>
                      </a:endParaRPr>
                    </a:p>
                  </a:txBody>
                  <a:tcPr marL="118169" marR="118169" marT="48007" marB="480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  <a:alpha val="36078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74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접수장소</a:t>
                      </a:r>
                    </a:p>
                  </a:txBody>
                  <a:tcPr marL="118169" marR="118169" marT="48007" marB="4800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607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복지관 </a:t>
                      </a:r>
                      <a:r>
                        <a:rPr lang="en-US" altLang="ko-KR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3</a:t>
                      </a:r>
                      <a:r>
                        <a:rPr lang="ko-KR" altLang="en-US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층 사무실</a:t>
                      </a:r>
                    </a:p>
                  </a:txBody>
                  <a:tcPr marL="118169" marR="118169" marT="48007" marB="480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  <a:alpha val="36078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50374">
                <a:tc>
                  <a:txBody>
                    <a:bodyPr/>
                    <a:lstStyle/>
                    <a:p>
                      <a:pPr algn="ctr" latinLnBrk="1"/>
                      <a:endParaRPr lang="en-US" altLang="ko-KR" sz="3200" dirty="0">
                        <a:latin typeface="휴먼둥근헤드라인" panose="02030504000101010101" pitchFamily="18" charset="-127"/>
                        <a:ea typeface="휴먼둥근헤드라인" panose="02030504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28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준비서류</a:t>
                      </a:r>
                    </a:p>
                  </a:txBody>
                  <a:tcPr marL="118169" marR="118169" marT="48007" marB="4800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607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None/>
                      </a:pPr>
                      <a:r>
                        <a:rPr lang="en-US" altLang="ko-KR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1. </a:t>
                      </a:r>
                      <a:r>
                        <a:rPr lang="ko-KR" altLang="en-US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주민등록등본</a:t>
                      </a:r>
                      <a:endParaRPr lang="en-US" altLang="ko-KR" sz="3200" dirty="0">
                        <a:latin typeface="휴먼둥근헤드라인" panose="02030504000101010101" pitchFamily="18" charset="-127"/>
                        <a:ea typeface="휴먼둥근헤드라인" panose="02030504000101010101" pitchFamily="18" charset="-127"/>
                      </a:endParaRPr>
                    </a:p>
                    <a:p>
                      <a:pPr marL="0" indent="0" algn="ctr" latinLnBrk="1">
                        <a:buNone/>
                      </a:pPr>
                      <a:r>
                        <a:rPr lang="en-US" altLang="ko-KR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2. </a:t>
                      </a:r>
                      <a:r>
                        <a:rPr lang="ko-KR" altLang="en-US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통장</a:t>
                      </a:r>
                      <a:endParaRPr lang="en-US" altLang="ko-KR" sz="3200" dirty="0">
                        <a:latin typeface="휴먼둥근헤드라인" panose="02030504000101010101" pitchFamily="18" charset="-127"/>
                        <a:ea typeface="휴먼둥근헤드라인" panose="02030504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2. </a:t>
                      </a:r>
                      <a:r>
                        <a:rPr lang="ko-KR" altLang="en-US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건강보험자격득실확인서</a:t>
                      </a:r>
                    </a:p>
                  </a:txBody>
                  <a:tcPr marL="118169" marR="118169" marT="48007" marB="480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  <a:alpha val="36078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74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활동기간</a:t>
                      </a:r>
                    </a:p>
                  </a:txBody>
                  <a:tcPr marL="118169" marR="118169" marT="48007" marB="4800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607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2</a:t>
                      </a:r>
                      <a:r>
                        <a:rPr lang="ko-KR" altLang="en-US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월 </a:t>
                      </a:r>
                      <a:r>
                        <a:rPr lang="en-US" altLang="ko-KR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~ 12</a:t>
                      </a:r>
                      <a:r>
                        <a:rPr lang="ko-KR" altLang="en-US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월</a:t>
                      </a:r>
                    </a:p>
                  </a:txBody>
                  <a:tcPr marL="118169" marR="118169" marT="48007" marB="480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  <a:alpha val="36078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74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활동시간</a:t>
                      </a:r>
                    </a:p>
                  </a:txBody>
                  <a:tcPr marL="118169" marR="118169" marT="48007" marB="4800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607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월 </a:t>
                      </a:r>
                      <a:r>
                        <a:rPr lang="en-US" altLang="ko-KR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24</a:t>
                      </a:r>
                      <a:r>
                        <a:rPr lang="ko-KR" altLang="en-US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시간 내외</a:t>
                      </a:r>
                    </a:p>
                  </a:txBody>
                  <a:tcPr marL="118169" marR="118169" marT="48007" marB="480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  <a:alpha val="36078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474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문의</a:t>
                      </a:r>
                    </a:p>
                  </a:txBody>
                  <a:tcPr marL="118169" marR="118169" marT="48007" marB="4800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607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070-8676-3334 </a:t>
                      </a:r>
                    </a:p>
                    <a:p>
                      <a:pPr algn="ctr" latinLnBrk="1"/>
                      <a:r>
                        <a:rPr lang="ko-KR" altLang="en-US" sz="3200" dirty="0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담당자 </a:t>
                      </a:r>
                      <a:r>
                        <a:rPr lang="ko-KR" altLang="en-US" sz="3200" dirty="0" err="1">
                          <a:latin typeface="휴먼둥근헤드라인" panose="02030504000101010101" pitchFamily="18" charset="-127"/>
                          <a:ea typeface="휴먼둥근헤드라인" panose="02030504000101010101" pitchFamily="18" charset="-127"/>
                        </a:rPr>
                        <a:t>홍지수</a:t>
                      </a:r>
                      <a:endParaRPr lang="ko-KR" altLang="en-US" sz="3200" dirty="0">
                        <a:latin typeface="휴먼둥근헤드라인" panose="02030504000101010101" pitchFamily="18" charset="-127"/>
                        <a:ea typeface="휴먼둥근헤드라인" panose="02030504000101010101" pitchFamily="18" charset="-127"/>
                      </a:endParaRPr>
                    </a:p>
                  </a:txBody>
                  <a:tcPr marL="118169" marR="118169" marT="48007" marB="480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  <a:alpha val="36078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053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229</TotalTime>
  <Words>71</Words>
  <Application>Microsoft Office PowerPoint</Application>
  <PresentationFormat>A3 용지(297x420mm)</PresentationFormat>
  <Paragraphs>24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휴먼둥근헤드라인</vt:lpstr>
      <vt:lpstr>a각설탕</vt:lpstr>
      <vt:lpstr>Arial</vt:lpstr>
      <vt:lpstr>Calibri Light</vt:lpstr>
      <vt:lpstr>Calibri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전부경</dc:creator>
  <cp:lastModifiedBy>이상훈</cp:lastModifiedBy>
  <cp:revision>15</cp:revision>
  <cp:lastPrinted>2018-03-13T05:27:54Z</cp:lastPrinted>
  <dcterms:created xsi:type="dcterms:W3CDTF">2018-03-13T05:14:24Z</dcterms:created>
  <dcterms:modified xsi:type="dcterms:W3CDTF">2020-09-07T05:25:45Z</dcterms:modified>
</cp:coreProperties>
</file>